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86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01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2525"/>
    <a:srgbClr val="CD2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3BB17-D809-475E-8D93-138D98E0382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05BF1-4E76-4052-8E14-1AD0788A1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5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1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6E448-CD90-4E07-B782-2270A509677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9A5E91-6216-41DE-A02C-A3A227DF96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-1604" y="0"/>
            <a:ext cx="280050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 userDrawn="1"/>
        </p:nvSpPr>
        <p:spPr>
          <a:xfrm>
            <a:off x="9542107" y="0"/>
            <a:ext cx="26498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 userDrawn="1"/>
        </p:nvSpPr>
        <p:spPr>
          <a:xfrm>
            <a:off x="7340082" y="0"/>
            <a:ext cx="2202025" cy="6858000"/>
          </a:xfrm>
          <a:prstGeom prst="rect">
            <a:avLst/>
          </a:prstGeom>
          <a:solidFill>
            <a:srgbClr val="CD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 userDrawn="1"/>
        </p:nvSpPr>
        <p:spPr>
          <a:xfrm>
            <a:off x="5169159" y="0"/>
            <a:ext cx="217092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 userDrawn="1"/>
        </p:nvSpPr>
        <p:spPr>
          <a:xfrm>
            <a:off x="4033490" y="0"/>
            <a:ext cx="1135669" cy="6858000"/>
          </a:xfrm>
          <a:prstGeom prst="rect">
            <a:avLst/>
          </a:prstGeom>
          <a:solidFill>
            <a:srgbClr val="DB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 userDrawn="1"/>
        </p:nvSpPr>
        <p:spPr>
          <a:xfrm>
            <a:off x="2811635" y="0"/>
            <a:ext cx="122185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85801"/>
            <a:ext cx="12192000" cy="6172200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 userDrawn="1"/>
        </p:nvSpPr>
        <p:spPr>
          <a:xfrm>
            <a:off x="0" y="-1"/>
            <a:ext cx="12192000" cy="48260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6422" y="761597"/>
            <a:ext cx="9144000" cy="1758859"/>
          </a:xfrm>
        </p:spPr>
        <p:txBody>
          <a:bodyPr/>
          <a:lstStyle/>
          <a:p>
            <a:pPr algn="r"/>
            <a:r>
              <a:rPr lang="es-PY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 </a:t>
            </a:r>
            <a:r>
              <a:rPr lang="es-PY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br>
              <a:rPr lang="es-PY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Y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</a:t>
            </a:r>
            <a:r>
              <a:rPr lang="es-PY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Diseño 2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0422" y="2520456"/>
            <a:ext cx="6792362" cy="1060718"/>
          </a:xfrm>
        </p:spPr>
        <p:txBody>
          <a:bodyPr/>
          <a:lstStyle/>
          <a:p>
            <a:pPr algn="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AMERICANA</a:t>
            </a:r>
          </a:p>
          <a:p>
            <a:pPr algn="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GRAFICO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421146" y="4005129"/>
            <a:ext cx="9144000" cy="175885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Boris </a:t>
            </a:r>
            <a:r>
              <a:rPr lang="es-PY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Aguillón</a:t>
            </a:r>
            <a:endParaRPr lang="es-PY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PY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Landeros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540"/>
            <a:ext cx="63817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02" y="709612"/>
            <a:ext cx="6989373" cy="56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742950"/>
            <a:ext cx="68008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695325"/>
            <a:ext cx="67627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133475"/>
            <a:ext cx="6524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904875"/>
            <a:ext cx="72199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1671637"/>
            <a:ext cx="67722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938212"/>
            <a:ext cx="73437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985837"/>
            <a:ext cx="68199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1109662"/>
            <a:ext cx="71532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114425"/>
            <a:ext cx="66389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033462"/>
            <a:ext cx="70104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11</Words>
  <Application>Microsoft Office PowerPoint</Application>
  <PresentationFormat>Panorámica</PresentationFormat>
  <Paragraphs>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CLASE 8 Taller de Diseño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REPRESENTACIÓN  DIGITAL II</dc:title>
  <dc:creator>cholon40@gmail.com</dc:creator>
  <cp:lastModifiedBy>cholon40@gmail.com</cp:lastModifiedBy>
  <cp:revision>62</cp:revision>
  <dcterms:created xsi:type="dcterms:W3CDTF">2017-03-07T17:42:11Z</dcterms:created>
  <dcterms:modified xsi:type="dcterms:W3CDTF">2017-11-02T23:43:41Z</dcterms:modified>
</cp:coreProperties>
</file>